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62" r:id="rId5"/>
    <p:sldId id="263" r:id="rId6"/>
    <p:sldId id="267" r:id="rId7"/>
    <p:sldId id="265" r:id="rId8"/>
    <p:sldId id="266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Epitech_MSc_Pro_Semester_6_Organizational_Theory\graph\canaux_communic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Communication channels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23-45EA-ADBC-4E7F17A291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23-45EA-ADBC-4E7F17A291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23-45EA-ADBC-4E7F17A291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23-45EA-ADBC-4E7F17A2919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23-45EA-ADBC-4E7F17A29194}"/>
              </c:ext>
            </c:extLst>
          </c:dPt>
          <c:cat>
            <c:strRef>
              <c:f>Sheet1!$B$3:$B$7</c:f>
              <c:strCache>
                <c:ptCount val="5"/>
                <c:pt idx="0">
                  <c:v>Oral</c:v>
                </c:pt>
                <c:pt idx="1">
                  <c:v>Microsoft Teams</c:v>
                </c:pt>
                <c:pt idx="2">
                  <c:v>E-mail</c:v>
                </c:pt>
                <c:pt idx="3">
                  <c:v>Téléphone</c:v>
                </c:pt>
                <c:pt idx="4">
                  <c:v>Autres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102</c:v>
                </c:pt>
                <c:pt idx="1">
                  <c:v>66</c:v>
                </c:pt>
                <c:pt idx="2">
                  <c:v>27</c:v>
                </c:pt>
                <c:pt idx="3">
                  <c:v>24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23-45EA-ADBC-4E7F17A29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AED7C-446C-45CA-A413-5C558C536B5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12AD85-EC15-41D8-AE9E-495912E54208}">
      <dgm:prSet/>
      <dgm:spPr/>
      <dgm:t>
        <a:bodyPr/>
        <a:lstStyle/>
        <a:p>
          <a:r>
            <a:rPr lang="en-US" baseline="0" dirty="0"/>
            <a:t>Presentation</a:t>
          </a:r>
          <a:endParaRPr lang="en-US" dirty="0"/>
        </a:p>
      </dgm:t>
    </dgm:pt>
    <dgm:pt modelId="{150303AE-0F3E-4877-BB59-4377283453D4}" type="parTrans" cxnId="{E117672C-CFF1-4D36-AF89-C1795125645F}">
      <dgm:prSet/>
      <dgm:spPr/>
      <dgm:t>
        <a:bodyPr/>
        <a:lstStyle/>
        <a:p>
          <a:endParaRPr lang="en-US"/>
        </a:p>
      </dgm:t>
    </dgm:pt>
    <dgm:pt modelId="{1E35A29F-BC75-4403-978C-EF10EF8318AC}" type="sibTrans" cxnId="{E117672C-CFF1-4D36-AF89-C1795125645F}">
      <dgm:prSet/>
      <dgm:spPr/>
      <dgm:t>
        <a:bodyPr/>
        <a:lstStyle/>
        <a:p>
          <a:endParaRPr lang="en-US"/>
        </a:p>
      </dgm:t>
    </dgm:pt>
    <dgm:pt modelId="{876B1C99-456E-497F-A829-66F095695EB7}">
      <dgm:prSet/>
      <dgm:spPr/>
      <dgm:t>
        <a:bodyPr/>
        <a:lstStyle/>
        <a:p>
          <a:r>
            <a:rPr lang="en-US" baseline="0"/>
            <a:t>Team</a:t>
          </a:r>
          <a:endParaRPr lang="en-US"/>
        </a:p>
      </dgm:t>
    </dgm:pt>
    <dgm:pt modelId="{C209B199-3527-46F7-9E17-D02EF31A35D5}" type="parTrans" cxnId="{2C5A6A8B-4BE9-4AA0-A45B-D9592A2A82EC}">
      <dgm:prSet/>
      <dgm:spPr/>
      <dgm:t>
        <a:bodyPr/>
        <a:lstStyle/>
        <a:p>
          <a:endParaRPr lang="en-US"/>
        </a:p>
      </dgm:t>
    </dgm:pt>
    <dgm:pt modelId="{4226C967-5895-4E37-9F23-529064E1DEAD}" type="sibTrans" cxnId="{2C5A6A8B-4BE9-4AA0-A45B-D9592A2A82EC}">
      <dgm:prSet/>
      <dgm:spPr/>
      <dgm:t>
        <a:bodyPr/>
        <a:lstStyle/>
        <a:p>
          <a:endParaRPr lang="en-US"/>
        </a:p>
      </dgm:t>
    </dgm:pt>
    <dgm:pt modelId="{3F0E5EFE-FB0C-403A-97B8-D9A9208E624F}">
      <dgm:prSet/>
      <dgm:spPr/>
      <dgm:t>
        <a:bodyPr/>
        <a:lstStyle/>
        <a:p>
          <a:r>
            <a:rPr lang="en-US" baseline="0"/>
            <a:t>Organization</a:t>
          </a:r>
          <a:endParaRPr lang="en-US"/>
        </a:p>
      </dgm:t>
    </dgm:pt>
    <dgm:pt modelId="{C548695D-65C4-451D-8047-EB40D5DA9F5B}" type="parTrans" cxnId="{7AEE8069-D437-4A97-AECE-551AFE38F1AA}">
      <dgm:prSet/>
      <dgm:spPr/>
      <dgm:t>
        <a:bodyPr/>
        <a:lstStyle/>
        <a:p>
          <a:endParaRPr lang="en-US"/>
        </a:p>
      </dgm:t>
    </dgm:pt>
    <dgm:pt modelId="{B0C2684C-547F-483C-8399-039767DFFBE6}" type="sibTrans" cxnId="{7AEE8069-D437-4A97-AECE-551AFE38F1AA}">
      <dgm:prSet/>
      <dgm:spPr/>
      <dgm:t>
        <a:bodyPr/>
        <a:lstStyle/>
        <a:p>
          <a:endParaRPr lang="en-US"/>
        </a:p>
      </dgm:t>
    </dgm:pt>
    <dgm:pt modelId="{37D72F3A-13D2-404E-A7FA-3913FD641FB6}">
      <dgm:prSet/>
      <dgm:spPr/>
      <dgm:t>
        <a:bodyPr/>
        <a:lstStyle/>
        <a:p>
          <a:r>
            <a:rPr lang="en-US" baseline="0"/>
            <a:t>Project</a:t>
          </a:r>
          <a:endParaRPr lang="en-US"/>
        </a:p>
      </dgm:t>
    </dgm:pt>
    <dgm:pt modelId="{7B1DA702-51B3-4E90-8EFD-93E5EC19F7BF}" type="parTrans" cxnId="{A355DEFB-AA13-4BFE-9B3C-E6AB26F0A4D6}">
      <dgm:prSet/>
      <dgm:spPr/>
      <dgm:t>
        <a:bodyPr/>
        <a:lstStyle/>
        <a:p>
          <a:endParaRPr lang="en-US"/>
        </a:p>
      </dgm:t>
    </dgm:pt>
    <dgm:pt modelId="{4E32F929-5387-4610-AA01-1415607DEAC8}" type="sibTrans" cxnId="{A355DEFB-AA13-4BFE-9B3C-E6AB26F0A4D6}">
      <dgm:prSet/>
      <dgm:spPr/>
      <dgm:t>
        <a:bodyPr/>
        <a:lstStyle/>
        <a:p>
          <a:endParaRPr lang="en-US"/>
        </a:p>
      </dgm:t>
    </dgm:pt>
    <dgm:pt modelId="{DE7AD339-4FDF-465D-9DFB-A34FC04E034B}">
      <dgm:prSet/>
      <dgm:spPr/>
      <dgm:t>
        <a:bodyPr/>
        <a:lstStyle/>
        <a:p>
          <a:r>
            <a:rPr lang="en-US" baseline="0" dirty="0"/>
            <a:t>Modelling</a:t>
          </a:r>
          <a:endParaRPr lang="en-US" dirty="0"/>
        </a:p>
      </dgm:t>
    </dgm:pt>
    <dgm:pt modelId="{8B8711AE-508E-48B4-BF63-600B29968F02}" type="parTrans" cxnId="{D17842D1-47B6-43F2-B2D3-CDB02992A988}">
      <dgm:prSet/>
      <dgm:spPr/>
      <dgm:t>
        <a:bodyPr/>
        <a:lstStyle/>
        <a:p>
          <a:endParaRPr lang="en-US"/>
        </a:p>
      </dgm:t>
    </dgm:pt>
    <dgm:pt modelId="{55DBA5BA-6D9B-4AF6-8870-65162CBF2CFA}" type="sibTrans" cxnId="{D17842D1-47B6-43F2-B2D3-CDB02992A988}">
      <dgm:prSet/>
      <dgm:spPr/>
      <dgm:t>
        <a:bodyPr/>
        <a:lstStyle/>
        <a:p>
          <a:endParaRPr lang="en-US"/>
        </a:p>
      </dgm:t>
    </dgm:pt>
    <dgm:pt modelId="{92C0CB56-27E1-4AEA-B5C4-9B143005D836}">
      <dgm:prSet/>
      <dgm:spPr/>
      <dgm:t>
        <a:bodyPr/>
        <a:lstStyle/>
        <a:p>
          <a:r>
            <a:rPr lang="en-US" baseline="0" dirty="0"/>
            <a:t>Analysis</a:t>
          </a:r>
          <a:endParaRPr lang="en-US" dirty="0"/>
        </a:p>
      </dgm:t>
    </dgm:pt>
    <dgm:pt modelId="{7B509CDF-B886-4253-9E97-9DD5CDE9CBCF}" type="parTrans" cxnId="{808AB110-E41F-49AC-BDC3-F0AB3C502DBA}">
      <dgm:prSet/>
      <dgm:spPr/>
      <dgm:t>
        <a:bodyPr/>
        <a:lstStyle/>
        <a:p>
          <a:endParaRPr lang="en-US"/>
        </a:p>
      </dgm:t>
    </dgm:pt>
    <dgm:pt modelId="{2307ACE7-F170-4E6C-8904-236300E7F165}" type="sibTrans" cxnId="{808AB110-E41F-49AC-BDC3-F0AB3C502DBA}">
      <dgm:prSet/>
      <dgm:spPr/>
      <dgm:t>
        <a:bodyPr/>
        <a:lstStyle/>
        <a:p>
          <a:endParaRPr lang="en-US"/>
        </a:p>
      </dgm:t>
    </dgm:pt>
    <dgm:pt modelId="{14B28C5B-E1AF-4410-8D2C-D94AE38551EB}">
      <dgm:prSet/>
      <dgm:spPr/>
      <dgm:t>
        <a:bodyPr/>
        <a:lstStyle/>
        <a:p>
          <a:r>
            <a:rPr lang="en-US" baseline="0"/>
            <a:t>Questions</a:t>
          </a:r>
          <a:endParaRPr lang="en-US"/>
        </a:p>
      </dgm:t>
    </dgm:pt>
    <dgm:pt modelId="{EB239C27-F714-4B77-A2E7-E0012F06C58F}" type="parTrans" cxnId="{56C67049-CB29-4143-880A-6E963B11D338}">
      <dgm:prSet/>
      <dgm:spPr/>
      <dgm:t>
        <a:bodyPr/>
        <a:lstStyle/>
        <a:p>
          <a:endParaRPr lang="en-US"/>
        </a:p>
      </dgm:t>
    </dgm:pt>
    <dgm:pt modelId="{5977FB48-C0F9-46FB-8ADF-C8CE73318F44}" type="sibTrans" cxnId="{56C67049-CB29-4143-880A-6E963B11D338}">
      <dgm:prSet/>
      <dgm:spPr/>
      <dgm:t>
        <a:bodyPr/>
        <a:lstStyle/>
        <a:p>
          <a:endParaRPr lang="en-US"/>
        </a:p>
      </dgm:t>
    </dgm:pt>
    <dgm:pt modelId="{4D63590A-46BE-4FFB-BE4C-DDF48C29A838}" type="pres">
      <dgm:prSet presAssocID="{CC1AED7C-446C-45CA-A413-5C558C536B5C}" presName="linear" presStyleCnt="0">
        <dgm:presLayoutVars>
          <dgm:animLvl val="lvl"/>
          <dgm:resizeHandles val="exact"/>
        </dgm:presLayoutVars>
      </dgm:prSet>
      <dgm:spPr/>
    </dgm:pt>
    <dgm:pt modelId="{50C34356-2E5C-4D24-AB31-ABBD7E815433}" type="pres">
      <dgm:prSet presAssocID="{B112AD85-EC15-41D8-AE9E-495912E5420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1A427D9-A0BE-4092-BDCC-EE7DA2BB428C}" type="pres">
      <dgm:prSet presAssocID="{1E35A29F-BC75-4403-978C-EF10EF8318AC}" presName="spacer" presStyleCnt="0"/>
      <dgm:spPr/>
    </dgm:pt>
    <dgm:pt modelId="{8D4B5556-86B3-4E55-8348-E6A5795382B7}" type="pres">
      <dgm:prSet presAssocID="{876B1C99-456E-497F-A829-66F095695EB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ADC67F3-5F10-43DF-A6E0-33DE2A64D73D}" type="pres">
      <dgm:prSet presAssocID="{4226C967-5895-4E37-9F23-529064E1DEAD}" presName="spacer" presStyleCnt="0"/>
      <dgm:spPr/>
    </dgm:pt>
    <dgm:pt modelId="{1ED8730E-2EBB-4BA7-8C4E-B1F4644C14FF}" type="pres">
      <dgm:prSet presAssocID="{3F0E5EFE-FB0C-403A-97B8-D9A9208E624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82F8E32-C762-4514-9B10-75355B54E9CF}" type="pres">
      <dgm:prSet presAssocID="{B0C2684C-547F-483C-8399-039767DFFBE6}" presName="spacer" presStyleCnt="0"/>
      <dgm:spPr/>
    </dgm:pt>
    <dgm:pt modelId="{1DED72C9-D81A-4D99-B8FE-D26543AE2E6E}" type="pres">
      <dgm:prSet presAssocID="{37D72F3A-13D2-404E-A7FA-3913FD641FB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7EF9AD6-A1BA-46CC-AA11-4BA041E93A81}" type="pres">
      <dgm:prSet presAssocID="{4E32F929-5387-4610-AA01-1415607DEAC8}" presName="spacer" presStyleCnt="0"/>
      <dgm:spPr/>
    </dgm:pt>
    <dgm:pt modelId="{A4F78A51-AF9B-46FD-83F6-8EFF3B254186}" type="pres">
      <dgm:prSet presAssocID="{DE7AD339-4FDF-465D-9DFB-A34FC04E034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31685A4-71CD-4F0B-84A8-88526E2621E2}" type="pres">
      <dgm:prSet presAssocID="{55DBA5BA-6D9B-4AF6-8870-65162CBF2CFA}" presName="spacer" presStyleCnt="0"/>
      <dgm:spPr/>
    </dgm:pt>
    <dgm:pt modelId="{3AF4537B-46FB-4C49-9614-8E44AAEE533E}" type="pres">
      <dgm:prSet presAssocID="{92C0CB56-27E1-4AEA-B5C4-9B143005D83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4B02B40-8D5A-479F-90C5-1D407410CE1C}" type="pres">
      <dgm:prSet presAssocID="{2307ACE7-F170-4E6C-8904-236300E7F165}" presName="spacer" presStyleCnt="0"/>
      <dgm:spPr/>
    </dgm:pt>
    <dgm:pt modelId="{AA6A7298-547D-4EB6-9177-CAA57D8F52BF}" type="pres">
      <dgm:prSet presAssocID="{14B28C5B-E1AF-4410-8D2C-D94AE38551E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08AB110-E41F-49AC-BDC3-F0AB3C502DBA}" srcId="{CC1AED7C-446C-45CA-A413-5C558C536B5C}" destId="{92C0CB56-27E1-4AEA-B5C4-9B143005D836}" srcOrd="5" destOrd="0" parTransId="{7B509CDF-B886-4253-9E97-9DD5CDE9CBCF}" sibTransId="{2307ACE7-F170-4E6C-8904-236300E7F165}"/>
    <dgm:cxn modelId="{E117672C-CFF1-4D36-AF89-C1795125645F}" srcId="{CC1AED7C-446C-45CA-A413-5C558C536B5C}" destId="{B112AD85-EC15-41D8-AE9E-495912E54208}" srcOrd="0" destOrd="0" parTransId="{150303AE-0F3E-4877-BB59-4377283453D4}" sibTransId="{1E35A29F-BC75-4403-978C-EF10EF8318AC}"/>
    <dgm:cxn modelId="{E5786F68-E683-425F-87EE-1F28871337F1}" type="presOf" srcId="{37D72F3A-13D2-404E-A7FA-3913FD641FB6}" destId="{1DED72C9-D81A-4D99-B8FE-D26543AE2E6E}" srcOrd="0" destOrd="0" presId="urn:microsoft.com/office/officeart/2005/8/layout/vList2"/>
    <dgm:cxn modelId="{56C67049-CB29-4143-880A-6E963B11D338}" srcId="{CC1AED7C-446C-45CA-A413-5C558C536B5C}" destId="{14B28C5B-E1AF-4410-8D2C-D94AE38551EB}" srcOrd="6" destOrd="0" parTransId="{EB239C27-F714-4B77-A2E7-E0012F06C58F}" sibTransId="{5977FB48-C0F9-46FB-8ADF-C8CE73318F44}"/>
    <dgm:cxn modelId="{7AEE8069-D437-4A97-AECE-551AFE38F1AA}" srcId="{CC1AED7C-446C-45CA-A413-5C558C536B5C}" destId="{3F0E5EFE-FB0C-403A-97B8-D9A9208E624F}" srcOrd="2" destOrd="0" parTransId="{C548695D-65C4-451D-8047-EB40D5DA9F5B}" sibTransId="{B0C2684C-547F-483C-8399-039767DFFBE6}"/>
    <dgm:cxn modelId="{3C36B958-A6A3-4826-A511-E8FDA1158FCA}" type="presOf" srcId="{92C0CB56-27E1-4AEA-B5C4-9B143005D836}" destId="{3AF4537B-46FB-4C49-9614-8E44AAEE533E}" srcOrd="0" destOrd="0" presId="urn:microsoft.com/office/officeart/2005/8/layout/vList2"/>
    <dgm:cxn modelId="{2C5A6A8B-4BE9-4AA0-A45B-D9592A2A82EC}" srcId="{CC1AED7C-446C-45CA-A413-5C558C536B5C}" destId="{876B1C99-456E-497F-A829-66F095695EB7}" srcOrd="1" destOrd="0" parTransId="{C209B199-3527-46F7-9E17-D02EF31A35D5}" sibTransId="{4226C967-5895-4E37-9F23-529064E1DEAD}"/>
    <dgm:cxn modelId="{EA0305AD-9467-4045-A642-1CACAE8B6E8A}" type="presOf" srcId="{B112AD85-EC15-41D8-AE9E-495912E54208}" destId="{50C34356-2E5C-4D24-AB31-ABBD7E815433}" srcOrd="0" destOrd="0" presId="urn:microsoft.com/office/officeart/2005/8/layout/vList2"/>
    <dgm:cxn modelId="{0A01BCB6-E8B0-47FF-8790-4E3EBFC1DA71}" type="presOf" srcId="{CC1AED7C-446C-45CA-A413-5C558C536B5C}" destId="{4D63590A-46BE-4FFB-BE4C-DDF48C29A838}" srcOrd="0" destOrd="0" presId="urn:microsoft.com/office/officeart/2005/8/layout/vList2"/>
    <dgm:cxn modelId="{25AA01C4-E79C-4D95-BD68-07658A8172F0}" type="presOf" srcId="{14B28C5B-E1AF-4410-8D2C-D94AE38551EB}" destId="{AA6A7298-547D-4EB6-9177-CAA57D8F52BF}" srcOrd="0" destOrd="0" presId="urn:microsoft.com/office/officeart/2005/8/layout/vList2"/>
    <dgm:cxn modelId="{D17842D1-47B6-43F2-B2D3-CDB02992A988}" srcId="{CC1AED7C-446C-45CA-A413-5C558C536B5C}" destId="{DE7AD339-4FDF-465D-9DFB-A34FC04E034B}" srcOrd="4" destOrd="0" parTransId="{8B8711AE-508E-48B4-BF63-600B29968F02}" sibTransId="{55DBA5BA-6D9B-4AF6-8870-65162CBF2CFA}"/>
    <dgm:cxn modelId="{89CDDBE5-5492-4F4E-B39D-6BB6FA57093A}" type="presOf" srcId="{DE7AD339-4FDF-465D-9DFB-A34FC04E034B}" destId="{A4F78A51-AF9B-46FD-83F6-8EFF3B254186}" srcOrd="0" destOrd="0" presId="urn:microsoft.com/office/officeart/2005/8/layout/vList2"/>
    <dgm:cxn modelId="{E71B5FF1-37F4-4CFE-B0F7-C2671C44286F}" type="presOf" srcId="{876B1C99-456E-497F-A829-66F095695EB7}" destId="{8D4B5556-86B3-4E55-8348-E6A5795382B7}" srcOrd="0" destOrd="0" presId="urn:microsoft.com/office/officeart/2005/8/layout/vList2"/>
    <dgm:cxn modelId="{722418F7-F96C-4E88-9215-17692F334893}" type="presOf" srcId="{3F0E5EFE-FB0C-403A-97B8-D9A9208E624F}" destId="{1ED8730E-2EBB-4BA7-8C4E-B1F4644C14FF}" srcOrd="0" destOrd="0" presId="urn:microsoft.com/office/officeart/2005/8/layout/vList2"/>
    <dgm:cxn modelId="{A355DEFB-AA13-4BFE-9B3C-E6AB26F0A4D6}" srcId="{CC1AED7C-446C-45CA-A413-5C558C536B5C}" destId="{37D72F3A-13D2-404E-A7FA-3913FD641FB6}" srcOrd="3" destOrd="0" parTransId="{7B1DA702-51B3-4E90-8EFD-93E5EC19F7BF}" sibTransId="{4E32F929-5387-4610-AA01-1415607DEAC8}"/>
    <dgm:cxn modelId="{4308D6FE-F5C0-4AB9-8055-0642E54296A4}" type="presParOf" srcId="{4D63590A-46BE-4FFB-BE4C-DDF48C29A838}" destId="{50C34356-2E5C-4D24-AB31-ABBD7E815433}" srcOrd="0" destOrd="0" presId="urn:microsoft.com/office/officeart/2005/8/layout/vList2"/>
    <dgm:cxn modelId="{DF8CBFE5-D99E-4C0B-BBA2-C2F3E2FD2963}" type="presParOf" srcId="{4D63590A-46BE-4FFB-BE4C-DDF48C29A838}" destId="{31A427D9-A0BE-4092-BDCC-EE7DA2BB428C}" srcOrd="1" destOrd="0" presId="urn:microsoft.com/office/officeart/2005/8/layout/vList2"/>
    <dgm:cxn modelId="{548D79D3-D1A1-44D8-8008-610670DEC3E4}" type="presParOf" srcId="{4D63590A-46BE-4FFB-BE4C-DDF48C29A838}" destId="{8D4B5556-86B3-4E55-8348-E6A5795382B7}" srcOrd="2" destOrd="0" presId="urn:microsoft.com/office/officeart/2005/8/layout/vList2"/>
    <dgm:cxn modelId="{D4ED4EE5-3914-42A8-A161-29BAB8796BF8}" type="presParOf" srcId="{4D63590A-46BE-4FFB-BE4C-DDF48C29A838}" destId="{EADC67F3-5F10-43DF-A6E0-33DE2A64D73D}" srcOrd="3" destOrd="0" presId="urn:microsoft.com/office/officeart/2005/8/layout/vList2"/>
    <dgm:cxn modelId="{6D6F3305-787B-40DB-87CD-09F77A6DD4E3}" type="presParOf" srcId="{4D63590A-46BE-4FFB-BE4C-DDF48C29A838}" destId="{1ED8730E-2EBB-4BA7-8C4E-B1F4644C14FF}" srcOrd="4" destOrd="0" presId="urn:microsoft.com/office/officeart/2005/8/layout/vList2"/>
    <dgm:cxn modelId="{D2CEFD02-CDF9-4EFD-97F2-44AEC1EDF1AF}" type="presParOf" srcId="{4D63590A-46BE-4FFB-BE4C-DDF48C29A838}" destId="{D82F8E32-C762-4514-9B10-75355B54E9CF}" srcOrd="5" destOrd="0" presId="urn:microsoft.com/office/officeart/2005/8/layout/vList2"/>
    <dgm:cxn modelId="{BE342E04-246B-4FF1-BE00-ADE93DD08A1D}" type="presParOf" srcId="{4D63590A-46BE-4FFB-BE4C-DDF48C29A838}" destId="{1DED72C9-D81A-4D99-B8FE-D26543AE2E6E}" srcOrd="6" destOrd="0" presId="urn:microsoft.com/office/officeart/2005/8/layout/vList2"/>
    <dgm:cxn modelId="{18C3528F-D210-4543-B030-371FF1847486}" type="presParOf" srcId="{4D63590A-46BE-4FFB-BE4C-DDF48C29A838}" destId="{D7EF9AD6-A1BA-46CC-AA11-4BA041E93A81}" srcOrd="7" destOrd="0" presId="urn:microsoft.com/office/officeart/2005/8/layout/vList2"/>
    <dgm:cxn modelId="{74A9CD95-BABE-49CE-BF9F-4182696909BC}" type="presParOf" srcId="{4D63590A-46BE-4FFB-BE4C-DDF48C29A838}" destId="{A4F78A51-AF9B-46FD-83F6-8EFF3B254186}" srcOrd="8" destOrd="0" presId="urn:microsoft.com/office/officeart/2005/8/layout/vList2"/>
    <dgm:cxn modelId="{7FBE3ED6-D564-4D81-95BE-945626D14194}" type="presParOf" srcId="{4D63590A-46BE-4FFB-BE4C-DDF48C29A838}" destId="{331685A4-71CD-4F0B-84A8-88526E2621E2}" srcOrd="9" destOrd="0" presId="urn:microsoft.com/office/officeart/2005/8/layout/vList2"/>
    <dgm:cxn modelId="{850FF45B-A5C1-4179-8865-D08C49FC257E}" type="presParOf" srcId="{4D63590A-46BE-4FFB-BE4C-DDF48C29A838}" destId="{3AF4537B-46FB-4C49-9614-8E44AAEE533E}" srcOrd="10" destOrd="0" presId="urn:microsoft.com/office/officeart/2005/8/layout/vList2"/>
    <dgm:cxn modelId="{959BBA93-1B69-4D4B-A518-CF278D64517B}" type="presParOf" srcId="{4D63590A-46BE-4FFB-BE4C-DDF48C29A838}" destId="{F4B02B40-8D5A-479F-90C5-1D407410CE1C}" srcOrd="11" destOrd="0" presId="urn:microsoft.com/office/officeart/2005/8/layout/vList2"/>
    <dgm:cxn modelId="{5C46658F-D957-41C4-A246-0667C4B74D69}" type="presParOf" srcId="{4D63590A-46BE-4FFB-BE4C-DDF48C29A838}" destId="{AA6A7298-547D-4EB6-9177-CAA57D8F52B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34356-2E5C-4D24-AB31-ABBD7E815433}">
      <dsp:nvSpPr>
        <dsp:cNvPr id="0" name=""/>
        <dsp:cNvSpPr/>
      </dsp:nvSpPr>
      <dsp:spPr>
        <a:xfrm>
          <a:off x="0" y="38577"/>
          <a:ext cx="5990135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Presentation</a:t>
          </a:r>
          <a:endParaRPr lang="en-US" sz="2800" kern="1200" dirty="0"/>
        </a:p>
      </dsp:txBody>
      <dsp:txXfrm>
        <a:off x="32784" y="71361"/>
        <a:ext cx="5924567" cy="606012"/>
      </dsp:txXfrm>
    </dsp:sp>
    <dsp:sp modelId="{8D4B5556-86B3-4E55-8348-E6A5795382B7}">
      <dsp:nvSpPr>
        <dsp:cNvPr id="0" name=""/>
        <dsp:cNvSpPr/>
      </dsp:nvSpPr>
      <dsp:spPr>
        <a:xfrm>
          <a:off x="0" y="790797"/>
          <a:ext cx="5990135" cy="671580"/>
        </a:xfrm>
        <a:prstGeom prst="roundRect">
          <a:avLst/>
        </a:prstGeom>
        <a:solidFill>
          <a:schemeClr val="accent5">
            <a:hueOff val="-3178193"/>
            <a:satOff val="838"/>
            <a:lumOff val="425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Team</a:t>
          </a:r>
          <a:endParaRPr lang="en-US" sz="2800" kern="1200"/>
        </a:p>
      </dsp:txBody>
      <dsp:txXfrm>
        <a:off x="32784" y="823581"/>
        <a:ext cx="5924567" cy="606012"/>
      </dsp:txXfrm>
    </dsp:sp>
    <dsp:sp modelId="{1ED8730E-2EBB-4BA7-8C4E-B1F4644C14FF}">
      <dsp:nvSpPr>
        <dsp:cNvPr id="0" name=""/>
        <dsp:cNvSpPr/>
      </dsp:nvSpPr>
      <dsp:spPr>
        <a:xfrm>
          <a:off x="0" y="1543017"/>
          <a:ext cx="5990135" cy="671580"/>
        </a:xfrm>
        <a:prstGeom prst="roundRect">
          <a:avLst/>
        </a:prstGeom>
        <a:solidFill>
          <a:schemeClr val="accent5">
            <a:hueOff val="-6356385"/>
            <a:satOff val="1676"/>
            <a:lumOff val="85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Organization</a:t>
          </a:r>
          <a:endParaRPr lang="en-US" sz="2800" kern="1200"/>
        </a:p>
      </dsp:txBody>
      <dsp:txXfrm>
        <a:off x="32784" y="1575801"/>
        <a:ext cx="5924567" cy="606012"/>
      </dsp:txXfrm>
    </dsp:sp>
    <dsp:sp modelId="{1DED72C9-D81A-4D99-B8FE-D26543AE2E6E}">
      <dsp:nvSpPr>
        <dsp:cNvPr id="0" name=""/>
        <dsp:cNvSpPr/>
      </dsp:nvSpPr>
      <dsp:spPr>
        <a:xfrm>
          <a:off x="0" y="2295237"/>
          <a:ext cx="5990135" cy="671580"/>
        </a:xfrm>
        <a:prstGeom prst="roundRect">
          <a:avLst/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Project</a:t>
          </a:r>
          <a:endParaRPr lang="en-US" sz="2800" kern="1200"/>
        </a:p>
      </dsp:txBody>
      <dsp:txXfrm>
        <a:off x="32784" y="2328021"/>
        <a:ext cx="5924567" cy="606012"/>
      </dsp:txXfrm>
    </dsp:sp>
    <dsp:sp modelId="{A4F78A51-AF9B-46FD-83F6-8EFF3B254186}">
      <dsp:nvSpPr>
        <dsp:cNvPr id="0" name=""/>
        <dsp:cNvSpPr/>
      </dsp:nvSpPr>
      <dsp:spPr>
        <a:xfrm>
          <a:off x="0" y="3047457"/>
          <a:ext cx="5990135" cy="671580"/>
        </a:xfrm>
        <a:prstGeom prst="roundRect">
          <a:avLst/>
        </a:prstGeom>
        <a:solidFill>
          <a:schemeClr val="accent5">
            <a:hueOff val="-12712771"/>
            <a:satOff val="3353"/>
            <a:lumOff val="169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Modelling</a:t>
          </a:r>
          <a:endParaRPr lang="en-US" sz="2800" kern="1200" dirty="0"/>
        </a:p>
      </dsp:txBody>
      <dsp:txXfrm>
        <a:off x="32784" y="3080241"/>
        <a:ext cx="5924567" cy="606012"/>
      </dsp:txXfrm>
    </dsp:sp>
    <dsp:sp modelId="{3AF4537B-46FB-4C49-9614-8E44AAEE533E}">
      <dsp:nvSpPr>
        <dsp:cNvPr id="0" name=""/>
        <dsp:cNvSpPr/>
      </dsp:nvSpPr>
      <dsp:spPr>
        <a:xfrm>
          <a:off x="0" y="3799677"/>
          <a:ext cx="5990135" cy="671580"/>
        </a:xfrm>
        <a:prstGeom prst="roundRect">
          <a:avLst/>
        </a:prstGeom>
        <a:solidFill>
          <a:schemeClr val="accent5">
            <a:hueOff val="-15890964"/>
            <a:satOff val="4191"/>
            <a:lumOff val="2124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Analysis</a:t>
          </a:r>
          <a:endParaRPr lang="en-US" sz="2800" kern="1200" dirty="0"/>
        </a:p>
      </dsp:txBody>
      <dsp:txXfrm>
        <a:off x="32784" y="3832461"/>
        <a:ext cx="5924567" cy="606012"/>
      </dsp:txXfrm>
    </dsp:sp>
    <dsp:sp modelId="{AA6A7298-547D-4EB6-9177-CAA57D8F52BF}">
      <dsp:nvSpPr>
        <dsp:cNvPr id="0" name=""/>
        <dsp:cNvSpPr/>
      </dsp:nvSpPr>
      <dsp:spPr>
        <a:xfrm>
          <a:off x="0" y="4551897"/>
          <a:ext cx="5990135" cy="671580"/>
        </a:xfrm>
        <a:prstGeom prst="round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Questions</a:t>
          </a:r>
          <a:endParaRPr lang="en-US" sz="2800" kern="1200"/>
        </a:p>
      </dsp:txBody>
      <dsp:txXfrm>
        <a:off x="32784" y="4584681"/>
        <a:ext cx="5924567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D982D4-2536-4421-A3B2-A1A256DC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36736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 descr="A picture containing wheel&#10;&#10;Description automatically generated">
            <a:extLst>
              <a:ext uri="{FF2B5EF4-FFF2-40B4-BE49-F238E27FC236}">
                <a16:creationId xmlns:a16="http://schemas.microsoft.com/office/drawing/2014/main" id="{7D4E7C5D-90A4-43FD-9307-5C397FB58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"/>
          <a:stretch/>
        </p:blipFill>
        <p:spPr>
          <a:xfrm>
            <a:off x="4654295" y="10"/>
            <a:ext cx="663854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524136-2AA1-46F5-A843-66E9B20FF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638545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F68DD-2195-4152-813B-567D0E2E8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8" y="228600"/>
            <a:ext cx="9151578" cy="32131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Organization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22316-D1E1-4044-ABD9-DF4D8455D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8" y="3602566"/>
            <a:ext cx="9151578" cy="2978437"/>
          </a:xfrm>
          <a:noFill/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rgbClr val="DDDDDD"/>
                </a:solidFill>
              </a:rPr>
              <a:t>Business environment as a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386D1F-5841-4698-A90D-5EC11CE95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82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0377-8A51-4862-B071-5AEF067B2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1947" y="758952"/>
            <a:ext cx="6323519" cy="4041648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40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A6DC2-5EE1-49A4-A1FA-99B4F69B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CE8561-E20E-4196-A60B-C2D717655C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975507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21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B2E09-9466-403F-981F-DD55BC3C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398" y="758952"/>
            <a:ext cx="3738617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/>
              <a:t>Presentation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8F7094-4DEE-4838-9B61-6D64637BF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7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053623-75F2-4357-89C3-01E1F397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997" y="160866"/>
            <a:ext cx="1856777" cy="2803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4A281C-386A-4459-A1C6-23A05B5C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651" y="4093880"/>
            <a:ext cx="1883167" cy="26179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5F2E4F01-0547-4DCF-988D-DDFB00CAB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" b="4"/>
          <a:stretch/>
        </p:blipFill>
        <p:spPr>
          <a:xfrm>
            <a:off x="7414186" y="3124930"/>
            <a:ext cx="3732588" cy="3733069"/>
          </a:xfrm>
          <a:prstGeom prst="rect">
            <a:avLst/>
          </a:prstGeom>
        </p:spPr>
      </p:pic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2BB8999-6A33-4CDD-AFC2-2853F967A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9" r="3816"/>
          <a:stretch/>
        </p:blipFill>
        <p:spPr>
          <a:xfrm>
            <a:off x="5366758" y="1"/>
            <a:ext cx="3762123" cy="3933013"/>
          </a:xfrm>
          <a:custGeom>
            <a:avLst/>
            <a:gdLst/>
            <a:ahLst/>
            <a:cxnLst/>
            <a:rect l="l" t="t" r="r" b="b"/>
            <a:pathLst>
              <a:path w="3762123" h="3933013">
                <a:moveTo>
                  <a:pt x="1969" y="0"/>
                </a:moveTo>
                <a:lnTo>
                  <a:pt x="3760153" y="0"/>
                </a:lnTo>
                <a:lnTo>
                  <a:pt x="3760153" y="160866"/>
                </a:lnTo>
                <a:lnTo>
                  <a:pt x="3762123" y="160866"/>
                </a:lnTo>
                <a:lnTo>
                  <a:pt x="3762123" y="2964064"/>
                </a:lnTo>
                <a:lnTo>
                  <a:pt x="1898122" y="2964064"/>
                </a:lnTo>
                <a:lnTo>
                  <a:pt x="1898122" y="3933013"/>
                </a:lnTo>
                <a:lnTo>
                  <a:pt x="0" y="3933013"/>
                </a:lnTo>
                <a:lnTo>
                  <a:pt x="0" y="160866"/>
                </a:lnTo>
                <a:lnTo>
                  <a:pt x="1969" y="1608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445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98D62611-BF00-4B6D-B2F2-69B5FF3C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784B7-DAE2-4862-95CC-73FA8D23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9" y="4551036"/>
            <a:ext cx="3863778" cy="1837962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Team</a:t>
            </a:r>
          </a:p>
        </p:txBody>
      </p:sp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2A9F9E-AFE1-4008-B2C0-BE4F7575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5" y="991402"/>
            <a:ext cx="3002162" cy="2574354"/>
          </a:xfrm>
          <a:prstGeom prst="rect">
            <a:avLst/>
          </a:prstGeom>
        </p:spPr>
      </p:pic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524C8D-08F8-490E-97AA-6863342D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06" y="878580"/>
            <a:ext cx="3730987" cy="2798240"/>
          </a:xfrm>
          <a:prstGeom prst="rect">
            <a:avLst/>
          </a:prstGeom>
        </p:spPr>
      </p:pic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D3EA35C2-4454-4AB5-81E6-5D11F4A26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900" y="991401"/>
            <a:ext cx="3432473" cy="2574355"/>
          </a:xfrm>
          <a:prstGeom prst="rect">
            <a:avLst/>
          </a:prstGeom>
        </p:spPr>
      </p:pic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92BFA6EF-C8B5-4562-9718-3167CB1C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3153" y="4924327"/>
            <a:ext cx="0" cy="10913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488826-F628-4AE9-802A-362B55FF4D9A}"/>
              </a:ext>
            </a:extLst>
          </p:cNvPr>
          <p:cNvSpPr txBox="1"/>
          <p:nvPr/>
        </p:nvSpPr>
        <p:spPr>
          <a:xfrm>
            <a:off x="8063928" y="3804136"/>
            <a:ext cx="2627642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Quentin Sommer</a:t>
            </a:r>
          </a:p>
          <a:p>
            <a:pPr algn="ctr">
              <a:spcAft>
                <a:spcPts val="600"/>
              </a:spcAft>
            </a:pPr>
            <a:r>
              <a:rPr lang="en-US" sz="2400" dirty="0"/>
              <a:t>Analyst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CC893-3699-4510-866F-99E30BDCD795}"/>
              </a:ext>
            </a:extLst>
          </p:cNvPr>
          <p:cNvSpPr txBox="1"/>
          <p:nvPr/>
        </p:nvSpPr>
        <p:spPr>
          <a:xfrm>
            <a:off x="668122" y="3794511"/>
            <a:ext cx="241444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Gregory Koenig</a:t>
            </a:r>
          </a:p>
          <a:p>
            <a:pPr algn="ctr">
              <a:spcAft>
                <a:spcPts val="600"/>
              </a:spcAft>
            </a:pPr>
            <a:r>
              <a:rPr lang="en-US" sz="2400" dirty="0"/>
              <a:t>Modeler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96D71-F5B9-4B23-AFCB-FFB069F586FE}"/>
              </a:ext>
            </a:extLst>
          </p:cNvPr>
          <p:cNvSpPr txBox="1"/>
          <p:nvPr/>
        </p:nvSpPr>
        <p:spPr>
          <a:xfrm>
            <a:off x="4310701" y="3832580"/>
            <a:ext cx="25266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Frederic </a:t>
            </a:r>
            <a:r>
              <a:rPr lang="en-US" sz="2400" dirty="0" err="1"/>
              <a:t>Fleisch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986970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C698C-0112-4E45-AF02-43CE8D23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1" y="3500650"/>
            <a:ext cx="9926256" cy="16036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Organization</a:t>
            </a:r>
            <a:endParaRPr lang="en-US" sz="48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8D19E5-9167-484E-933A-35BBA1BEF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F74BAC-160C-450F-9FAD-7C4618D5C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210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9B098172-5120-48E5-A116-F61724DB9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525" y="822905"/>
            <a:ext cx="2163209" cy="211994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2A3E949-4427-4F0E-8122-DA1AA3147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80" y="603182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B802118-47AF-4FA2-8C70-E92F3834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1341129"/>
            <a:ext cx="2611556" cy="10903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AFD1A19-4912-46DA-9560-A7CA1B558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4949" y="603182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40DBC6-9E6A-4DC3-B2F1-D1C30DCB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91" y="1488437"/>
            <a:ext cx="2611556" cy="7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7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9699-93D8-421D-973D-B80B21E6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B9C3B-02A7-4D31-8FE9-E2CECA9AAD86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28861871"/>
              </p:ext>
            </p:extLst>
          </p:nvPr>
        </p:nvGraphicFramePr>
        <p:xfrm>
          <a:off x="708293" y="1691322"/>
          <a:ext cx="4475198" cy="57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Acrobat Document" r:id="rId3" imgW="3886002" imgH="5028936" progId="AcroExch.Document.DC">
                  <p:embed/>
                </p:oleObj>
              </mc:Choice>
              <mc:Fallback>
                <p:oleObj name="Acrobat Document" r:id="rId3" imgW="3886002" imgH="5028936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126BD81-F6DC-415E-8926-4A3B185E7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293" y="1691322"/>
                        <a:ext cx="4475198" cy="57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18CC91-750A-4FA6-B4E1-D92EDBA3368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33338116"/>
              </p:ext>
            </p:extLst>
          </p:nvPr>
        </p:nvGraphicFramePr>
        <p:xfrm>
          <a:off x="5313024" y="-317356"/>
          <a:ext cx="5511955" cy="78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5" imgW="3777937" imgH="5346465" progId="AcroExch.Document.DC">
                  <p:embed/>
                </p:oleObj>
              </mc:Choice>
              <mc:Fallback>
                <p:oleObj name="Acrobat Document" r:id="rId5" imgW="3777937" imgH="5346465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916086E-DE36-431F-9671-9C7D7B0391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3024" y="-317356"/>
                        <a:ext cx="5511955" cy="78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1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988A-1BD7-4277-A538-477C953C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091428" cy="1325562"/>
          </a:xfrm>
        </p:spPr>
        <p:txBody>
          <a:bodyPr>
            <a:normAutofit/>
          </a:bodyPr>
          <a:lstStyle/>
          <a:p>
            <a:r>
              <a:rPr lang="en-US" sz="4800" dirty="0"/>
              <a:t>Modelling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2FC869F-E668-46BD-A60D-8B05D0DC5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4" r="2" b="463"/>
          <a:stretch/>
        </p:blipFill>
        <p:spPr>
          <a:xfrm>
            <a:off x="7737169" y="10"/>
            <a:ext cx="3555205" cy="685799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45BC03-3275-4DE1-A46E-3E9BE8098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0957300"/>
              </p:ext>
            </p:extLst>
          </p:nvPr>
        </p:nvGraphicFramePr>
        <p:xfrm>
          <a:off x="775801" y="1919286"/>
          <a:ext cx="6529874" cy="442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86E4BF2-32A9-4D1A-8466-771176C74189}"/>
              </a:ext>
            </a:extLst>
          </p:cNvPr>
          <p:cNvSpPr/>
          <p:nvPr/>
        </p:nvSpPr>
        <p:spPr>
          <a:xfrm>
            <a:off x="11020926" y="3878981"/>
            <a:ext cx="250324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1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0D0F6-2B1C-4A26-B4EC-17F9E0DD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C06237-5B30-45EE-93FA-C87E64366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591" y="640081"/>
            <a:ext cx="6456101" cy="38252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0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7A99C-7D51-489C-AB8A-1A32F838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86" y="758952"/>
            <a:ext cx="6271117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Questions</a:t>
            </a:r>
            <a:endParaRPr lang="en-US" sz="4800" dirty="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DF12C559-0F2C-4AA3-B6AF-5E2CDF9B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944" y="1554214"/>
            <a:ext cx="3744546" cy="37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5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37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Acrobat Document</vt:lpstr>
      <vt:lpstr>Organization Architecture</vt:lpstr>
      <vt:lpstr>Contents</vt:lpstr>
      <vt:lpstr>Presentation</vt:lpstr>
      <vt:lpstr>Team</vt:lpstr>
      <vt:lpstr>Organization</vt:lpstr>
      <vt:lpstr>Project</vt:lpstr>
      <vt:lpstr>Modelling</vt:lpstr>
      <vt:lpstr>Analysis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 Architecture</dc:title>
  <dc:creator>Grégory Koenig</dc:creator>
  <cp:lastModifiedBy>Grégory Koenig</cp:lastModifiedBy>
  <cp:revision>13</cp:revision>
  <dcterms:created xsi:type="dcterms:W3CDTF">2020-03-12T13:45:23Z</dcterms:created>
  <dcterms:modified xsi:type="dcterms:W3CDTF">2020-03-13T09:51:29Z</dcterms:modified>
</cp:coreProperties>
</file>